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87B68-8270-4EF5-9573-80C32CB00BFA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927B-6162-429F-A654-1749573D99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87B68-8270-4EF5-9573-80C32CB00BFA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927B-6162-429F-A654-1749573D99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87B68-8270-4EF5-9573-80C32CB00BFA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927B-6162-429F-A654-1749573D99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87B68-8270-4EF5-9573-80C32CB00BFA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927B-6162-429F-A654-1749573D99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87B68-8270-4EF5-9573-80C32CB00BFA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927B-6162-429F-A654-1749573D99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87B68-8270-4EF5-9573-80C32CB00BFA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927B-6162-429F-A654-1749573D99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87B68-8270-4EF5-9573-80C32CB00BFA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927B-6162-429F-A654-1749573D99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87B68-8270-4EF5-9573-80C32CB00BFA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927B-6162-429F-A654-1749573D99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87B68-8270-4EF5-9573-80C32CB00BFA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927B-6162-429F-A654-1749573D99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87B68-8270-4EF5-9573-80C32CB00BFA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927B-6162-429F-A654-1749573D99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87B68-8270-4EF5-9573-80C32CB00BFA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927B-6162-429F-A654-1749573D99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87B68-8270-4EF5-9573-80C32CB00BFA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0927B-6162-429F-A654-1749573D991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en.wikipedia.org/wiki/File:Portrait_of_Christopher_Marlowe.pn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Christopher Marlowe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By Spencer </a:t>
            </a:r>
            <a:r>
              <a:rPr lang="en-US" b="1" dirty="0" err="1" smtClean="0">
                <a:solidFill>
                  <a:schemeClr val="tx1"/>
                </a:solidFill>
              </a:rPr>
              <a:t>Hille</a:t>
            </a:r>
            <a:endParaRPr lang="en-US" b="1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Kerry Herman 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upload.wikimedia.org/wikipedia/commons/thumb/3/36/Portrait_of_Christopher_Marlowe.png/240px-Portrait_of_Christopher_Marlowe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90875"/>
            <a:ext cx="2667000" cy="3667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Who was he ?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He was a dramatist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A poet ( Faustus </a:t>
            </a:r>
            <a:r>
              <a:rPr lang="en-US" b="1" smtClean="0">
                <a:solidFill>
                  <a:schemeClr val="bg1"/>
                </a:solidFill>
              </a:rPr>
              <a:t>) &lt; most popular one </a:t>
            </a:r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A translator 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He is known for his blank verse, overreaching protagonist, and his mysterious death.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He was baptized Feb. 26 1564- died May 30 1593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To most people he was considered gay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Early life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Influenced by William Shakespeare</a:t>
            </a:r>
          </a:p>
          <a:p>
            <a:r>
              <a:rPr lang="en-US" b="1" dirty="0" smtClean="0"/>
              <a:t>Born in Canterbury to a shoemaker.</a:t>
            </a:r>
          </a:p>
          <a:p>
            <a:r>
              <a:rPr lang="en-US" b="1" dirty="0" smtClean="0"/>
              <a:t>He went to the king’s school in Canterbury</a:t>
            </a:r>
          </a:p>
          <a:p>
            <a:r>
              <a:rPr lang="en-US" b="1" dirty="0" smtClean="0"/>
              <a:t>He attended Corpus Christi College in Cambridge.</a:t>
            </a:r>
          </a:p>
          <a:p>
            <a:r>
              <a:rPr lang="en-US" b="1" dirty="0" smtClean="0"/>
              <a:t>He studied on a scholarship and received his Bachelors degree of arts in 1584.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His secret life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n-US" b="1" dirty="0" smtClean="0"/>
              <a:t>He was a Spy</a:t>
            </a:r>
          </a:p>
          <a:p>
            <a:r>
              <a:rPr lang="en-US" b="1" dirty="0" smtClean="0"/>
              <a:t>Brawler</a:t>
            </a:r>
          </a:p>
          <a:p>
            <a:r>
              <a:rPr lang="en-US" b="1" dirty="0" smtClean="0"/>
              <a:t>Heretic and homosexual</a:t>
            </a:r>
          </a:p>
          <a:p>
            <a:r>
              <a:rPr lang="en-US" b="1" dirty="0" smtClean="0"/>
              <a:t>Magician</a:t>
            </a:r>
          </a:p>
          <a:p>
            <a:r>
              <a:rPr lang="en-US" b="1" dirty="0" smtClean="0"/>
              <a:t>Duelist</a:t>
            </a:r>
          </a:p>
          <a:p>
            <a:r>
              <a:rPr lang="en-US" b="1" dirty="0" smtClean="0"/>
              <a:t>Tobacco user </a:t>
            </a:r>
          </a:p>
          <a:p>
            <a:r>
              <a:rPr lang="en-US" b="1" dirty="0" smtClean="0"/>
              <a:t>Counter fitter </a:t>
            </a:r>
          </a:p>
          <a:p>
            <a:r>
              <a:rPr lang="en-US" b="1" dirty="0" smtClean="0"/>
              <a:t>Rakehell (Drunk)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Death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May 18 1583 he was arrested for libels.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His colleague Thomas Kyd was arrested the next day 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Police searched home and found a fragment of heretical tract   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He was found stabbed to death by a bawdy serving man a rival of his lewd love on Wed May 30 1593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Still not sure what the purpose of the stabbing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185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Christopher Marlowe</vt:lpstr>
      <vt:lpstr>Who was he ?</vt:lpstr>
      <vt:lpstr>Early life </vt:lpstr>
      <vt:lpstr>His secret life </vt:lpstr>
      <vt:lpstr>Death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Christopher Marlowe</dc:title>
  <dc:creator>admin</dc:creator>
  <cp:lastModifiedBy>admin</cp:lastModifiedBy>
  <cp:revision>5</cp:revision>
  <dcterms:created xsi:type="dcterms:W3CDTF">2012-01-25T13:49:10Z</dcterms:created>
  <dcterms:modified xsi:type="dcterms:W3CDTF">2012-01-25T14:35:48Z</dcterms:modified>
</cp:coreProperties>
</file>